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sldIdLst>
    <p:sldId id="256" r:id="rId2"/>
    <p:sldId id="267" r:id="rId3"/>
    <p:sldId id="268" r:id="rId4"/>
    <p:sldId id="269" r:id="rId5"/>
    <p:sldId id="278" r:id="rId6"/>
    <p:sldId id="279" r:id="rId7"/>
    <p:sldId id="301" r:id="rId8"/>
    <p:sldId id="270" r:id="rId9"/>
    <p:sldId id="303" r:id="rId10"/>
    <p:sldId id="304" r:id="rId11"/>
    <p:sldId id="277" r:id="rId12"/>
    <p:sldId id="312" r:id="rId13"/>
    <p:sldId id="296" r:id="rId14"/>
    <p:sldId id="315" r:id="rId15"/>
    <p:sldId id="316" r:id="rId16"/>
    <p:sldId id="317" r:id="rId17"/>
    <p:sldId id="319" r:id="rId18"/>
    <p:sldId id="313" r:id="rId19"/>
    <p:sldId id="306" r:id="rId20"/>
    <p:sldId id="307" r:id="rId21"/>
    <p:sldId id="309" r:id="rId22"/>
    <p:sldId id="311" r:id="rId23"/>
    <p:sldId id="32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91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85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392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4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5389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867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7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02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920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1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9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11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67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2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1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21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203B5-3296-4FFA-913E-9ADF72E314C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231B49C-0F94-4E7B-B9C0-31D653F7A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3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812B8-5157-4EF9-893A-862F1999D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631EB4-5D89-49BC-A89C-48FC03314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67950"/>
            <a:ext cx="9144000" cy="3189849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br>
              <a:rPr lang="ru-RU" altLang="ru-RU" sz="10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50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B79BF8-F8E3-420C-9FBE-CEBE2B08C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CF6CF-9CAB-47A4-93D1-5C5139A3B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9BDEC7-79DB-4D66-9D1E-A37BE10A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086" y="1"/>
            <a:ext cx="7177916" cy="6041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семейный конкурс «Семья года»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DCE5FB-95BC-435B-A152-ED02934D2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4" y="556525"/>
            <a:ext cx="7313116" cy="54848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95992F-06C0-4F38-8C68-E11D6F742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868" y="664768"/>
            <a:ext cx="3951263" cy="52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8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9D503-4B9A-42B9-8387-BA4B5D1F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851FD1-59BE-40B1-9571-4AFECF1F0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45"/>
            <a:ext cx="10515600" cy="6022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соревнования среди родителей «Высший класс!»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B3DF1D-6421-41BC-86B1-11024A9B3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5" y="681036"/>
            <a:ext cx="4516664" cy="60222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0F11F2-36E0-4CE0-9A26-2E8F80C59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57" y="1967448"/>
            <a:ext cx="7813224" cy="35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76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21EAF-9EF4-4F48-88FE-CC9F01D7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4" y="609600"/>
            <a:ext cx="9175528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7DA6A-FE0E-4BDA-9DF9-26FA8A10E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5" y="140677"/>
            <a:ext cx="12843802" cy="5900685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сентября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 состоялся Единый информационный день БДД - общегородская акция "Спасибо, водитель!"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03F90B-ACFF-47C3-9138-7FD2642E6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61" y="1819862"/>
            <a:ext cx="5579539" cy="4184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FF762C-355C-4227-8C0B-3DB4AB6F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0" y="1320409"/>
            <a:ext cx="7195886" cy="539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E2393-9CFA-4450-A690-D138377E4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8CBFBD-48CE-404D-8E72-14895E753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56" y="126609"/>
            <a:ext cx="11868443" cy="5914754"/>
          </a:xfrm>
        </p:spPr>
        <p:txBody>
          <a:bodyPr>
            <a:normAutofit/>
          </a:bodyPr>
          <a:lstStyle/>
          <a:p>
            <a:r>
              <a:rPr lang="ru-RU" dirty="0"/>
              <a:t>                                      Всероссийский День правовой помощи детям. </a:t>
            </a:r>
          </a:p>
          <a:p>
            <a:pPr marL="0" indent="0">
              <a:buNone/>
            </a:pPr>
            <a:r>
              <a:rPr lang="ru-RU" dirty="0"/>
              <a:t>Вы сегодня смотрели телевизор? Заходили </a:t>
            </a:r>
            <a:r>
              <a:rPr lang="ru-RU" dirty="0" err="1"/>
              <a:t>ВКонтакт</a:t>
            </a:r>
            <a:r>
              <a:rPr lang="ru-RU" dirty="0"/>
              <a:t>? А в </a:t>
            </a:r>
            <a:r>
              <a:rPr lang="ru-RU" dirty="0" err="1"/>
              <a:t>Телеграм</a:t>
            </a:r>
            <a:r>
              <a:rPr lang="ru-RU" dirty="0"/>
              <a:t>? – ни одной руки, полкласса, лес рук.</a:t>
            </a:r>
          </a:p>
          <a:p>
            <a:pPr marL="0" indent="0">
              <a:buNone/>
            </a:pPr>
            <a:r>
              <a:rPr lang="ru-RU" dirty="0"/>
              <a:t>О праве на цифровую безопасность и о силе слова говорила с учениками 8 класса МБОУ гимназия "Перспектива" </a:t>
            </a:r>
            <a:r>
              <a:rPr lang="ru-RU" dirty="0" err="1"/>
              <a:t>г.о</a:t>
            </a:r>
            <a:r>
              <a:rPr lang="ru-RU" dirty="0"/>
              <a:t>. Самара Екатерина Сидорова, пресс-секретарь Уполномоченного по правам человека. 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1F88A0-6C4C-4A43-8CA8-946474686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51" y="1638885"/>
            <a:ext cx="6958819" cy="52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AA878-2B82-41A7-A7C7-74A85487F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23D531-4B66-4189-B97D-893686DE3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5" y="653631"/>
            <a:ext cx="6886309" cy="516473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8B1275-5D42-42AA-84FE-1310C5841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/>
          <a:stretch/>
        </p:blipFill>
        <p:spPr>
          <a:xfrm>
            <a:off x="6421684" y="1761588"/>
            <a:ext cx="5704636" cy="4871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378079-8B73-4AA5-8CE0-2A05DA15D10D}"/>
              </a:ext>
            </a:extLst>
          </p:cNvPr>
          <p:cNvSpPr txBox="1"/>
          <p:nvPr/>
        </p:nvSpPr>
        <p:spPr>
          <a:xfrm>
            <a:off x="1308294" y="55881"/>
            <a:ext cx="104100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роки-знакомства, посвященные всероссийскому празднику «День отца»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28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BFB43-DEF2-476A-B096-34316C221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7D50E7-2A3C-4C9C-A7DC-72EA1F17B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4" y="140677"/>
            <a:ext cx="5873479" cy="44051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42136-E5BB-40DB-A4A4-98446B6AD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6" y="1600200"/>
            <a:ext cx="6822830" cy="51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77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D4439-E1FD-42BE-BFCF-70F28319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474688-7809-4770-A4F1-2BB52A74C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4" y="209087"/>
            <a:ext cx="6291352" cy="47185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757B0-06DA-4EBE-B80A-830EABE46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94" y="1930400"/>
            <a:ext cx="6570133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6E798-B6D4-4906-8E6E-E6355296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4E1F50-E163-4BD0-A659-2A4B66C92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146" y="1930400"/>
            <a:ext cx="8596668" cy="3880773"/>
          </a:xfrm>
        </p:spPr>
        <p:txBody>
          <a:bodyPr/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Выражаем большую благодарность Д.В. Филатову, П.В. Тимяшеву, К.Г. Малькову, А.А. Коробкову, В.Н. Глухову, К.М. Михайлову, В.А. Романченко за то, что смогли найти время в своем плотном графике и вдохновить ребят на новые свершения!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011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C3916-5A54-49A2-8C9E-603F275F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90D955-1F38-4F04-AA75-F2DA8E31A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69" y="478300"/>
            <a:ext cx="11470396" cy="5605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День народного единства, в значимый день для всех нас, гимназисты с родителями и представители СРОО "БОЛЬШАЯ СЕМЬЯ" посетили госпиталь Министерства обороны РФ.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BA592B-BFF2-4E4A-AC0B-1E122EA1D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5" y="1298268"/>
            <a:ext cx="6134536" cy="3629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FC9933-D002-4121-BDCD-78EEBCC98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40613"/>
            <a:ext cx="5805788" cy="382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62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A4486-4E1D-42C2-AF98-2EC6C8DD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C5B387-1A2A-4F9A-A43D-713CB8178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677"/>
            <a:ext cx="8596668" cy="590068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Семья </a:t>
            </a:r>
            <a:r>
              <a:rPr lang="ru-RU" dirty="0" err="1"/>
              <a:t>Скатковых</a:t>
            </a:r>
            <a:r>
              <a:rPr lang="ru-RU" dirty="0"/>
              <a:t> участвовала в Наблюдательном совете с Владимиром Владимировичем Путиным и от лица всех родителей сообщества «Большая перемена» предложила организовать семейный конкурс, в котором могли бы участвовать дети вместе с родителями. 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FE6203EF-DC2E-4957-A3FA-20D09B8D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5" y="1401638"/>
            <a:ext cx="9762031" cy="51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13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03116-8E03-45FD-97D9-9F999C85C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AB0F4-31AE-4BE8-8FC5-35CB1F12D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6" y="239151"/>
            <a:ext cx="11085342" cy="59378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Семья - это самые прочные узы всей вашей жизни!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улыбка ребенка, любовь матери, радость отца. Ее члены – подарок Бога вам, как и вы им! (Семья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Хаметовых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AF2D7C-14F9-45CE-B4C1-BA5AAC9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90" y="1353698"/>
            <a:ext cx="7258932" cy="54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69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0FB59-1654-4D7C-8927-88FFFCDD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2770B1-772A-45AF-8D29-D4EE23CD4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98475"/>
            <a:ext cx="11092635" cy="5942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Владимир Путин дал старт проекту «Это у нас семейное». </a:t>
            </a:r>
          </a:p>
        </p:txBody>
      </p:sp>
      <p:pic>
        <p:nvPicPr>
          <p:cNvPr id="4" name="Picture 2" descr="C:\Users\Юрий\Desktop\Оксана\Это у нас семейное.jpg">
            <a:extLst>
              <a:ext uri="{FF2B5EF4-FFF2-40B4-BE49-F238E27FC236}">
                <a16:creationId xmlns:a16="http://schemas.microsoft.com/office/drawing/2014/main" id="{B558FD6C-7EA5-44EC-BCD8-961DA948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3" y="620151"/>
            <a:ext cx="4232241" cy="60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A6C4A4-35A0-451B-9355-B78D6C741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33" y="746040"/>
            <a:ext cx="7471670" cy="560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6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19519-57E2-477C-927E-ED6227A5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D53560-6980-411E-AFCA-7AD598A8D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0" r="-102"/>
          <a:stretch/>
        </p:blipFill>
        <p:spPr>
          <a:xfrm>
            <a:off x="69456" y="186810"/>
            <a:ext cx="7810220" cy="439925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15DC2E-59A9-450A-AA40-9FB662F5A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272"/>
          <a:stretch/>
        </p:blipFill>
        <p:spPr>
          <a:xfrm>
            <a:off x="4975668" y="2059119"/>
            <a:ext cx="6932448" cy="5053883"/>
          </a:xfrm>
        </p:spPr>
      </p:pic>
    </p:spTree>
    <p:extLst>
      <p:ext uri="{BB962C8B-B14F-4D97-AF65-F5344CB8AC3E}">
        <p14:creationId xmlns:p14="http://schemas.microsoft.com/office/powerpoint/2010/main" val="2976489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2CFCC-1333-4737-8E7F-FF4053E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96948"/>
            <a:ext cx="8725362" cy="9847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D6FA8E-C170-47A5-AB0F-824F8E6A9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85" y="0"/>
            <a:ext cx="8895471" cy="6671604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02A5770-FCDA-4E04-961C-385C19680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605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A3EFD-8943-49AA-913D-8870EC574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5F0C7B-F8D6-4E85-AC97-FC057B78A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03" y="239027"/>
            <a:ext cx="6383135" cy="6379946"/>
          </a:xfrm>
        </p:spPr>
      </p:pic>
    </p:spTree>
    <p:extLst>
      <p:ext uri="{BB962C8B-B14F-4D97-AF65-F5344CB8AC3E}">
        <p14:creationId xmlns:p14="http://schemas.microsoft.com/office/powerpoint/2010/main" val="406603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2F3FC-FAE3-47F8-BF9C-799D7061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954" y="365125"/>
            <a:ext cx="9894276" cy="1325563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51A669-ECD8-4C20-A938-D977B046A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2" y="365125"/>
            <a:ext cx="12023188" cy="5811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Семья- это волшебные моменты, проведенные вместе! </a:t>
            </a:r>
          </a:p>
          <a:p>
            <a:pPr marL="0" indent="0" algn="ctr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забота друг о друге и поддержка! (Семья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Гурбановых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D6DB1E-42F7-48C2-836E-44B6FE06F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78" y="1281480"/>
            <a:ext cx="8243668" cy="549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EDE85-F494-4274-9345-607973D8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4FC27B-6720-468A-BFDD-0F342C873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8519"/>
            <a:ext cx="5207667" cy="69435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03C960-E43C-4F45-910D-2AB842D7CB61}"/>
              </a:ext>
            </a:extLst>
          </p:cNvPr>
          <p:cNvSpPr txBox="1"/>
          <p:nvPr/>
        </p:nvSpPr>
        <p:spPr>
          <a:xfrm>
            <a:off x="379827" y="222240"/>
            <a:ext cx="85848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FAMILY=</a:t>
            </a:r>
          </a:p>
          <a:p>
            <a:endParaRPr lang="en-US" sz="2400" dirty="0"/>
          </a:p>
          <a:p>
            <a:r>
              <a:rPr lang="en-US" sz="2400" dirty="0"/>
              <a:t>F - Forever</a:t>
            </a:r>
          </a:p>
          <a:p>
            <a:r>
              <a:rPr lang="en-US" sz="2400" dirty="0"/>
              <a:t>A - And</a:t>
            </a:r>
          </a:p>
          <a:p>
            <a:r>
              <a:rPr lang="en-US" sz="2400" dirty="0"/>
              <a:t>M - More</a:t>
            </a:r>
          </a:p>
          <a:p>
            <a:r>
              <a:rPr lang="en-US" sz="2400" dirty="0"/>
              <a:t>I - I</a:t>
            </a:r>
          </a:p>
          <a:p>
            <a:r>
              <a:rPr lang="en-US" sz="2400" dirty="0"/>
              <a:t>L - Love</a:t>
            </a:r>
          </a:p>
          <a:p>
            <a:r>
              <a:rPr lang="en-US" sz="2400" dirty="0"/>
              <a:t>Y - You</a:t>
            </a:r>
          </a:p>
          <a:p>
            <a:r>
              <a:rPr lang="en-US" sz="2400" dirty="0"/>
              <a:t>💖💖💖</a:t>
            </a:r>
            <a:r>
              <a:rPr lang="ru-RU" sz="2400" dirty="0"/>
              <a:t> (Семья Рябовых)</a:t>
            </a:r>
          </a:p>
        </p:txBody>
      </p:sp>
    </p:spTree>
    <p:extLst>
      <p:ext uri="{BB962C8B-B14F-4D97-AF65-F5344CB8AC3E}">
        <p14:creationId xmlns:p14="http://schemas.microsoft.com/office/powerpoint/2010/main" val="168576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28E8B-D0BB-4497-AB5F-BC62C2CC5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9D68E6-3C1E-41FB-8E3C-800E9A2FD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98474"/>
            <a:ext cx="9829799" cy="6078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Семейные соревнования, посвящённые Дню Защитника Отечества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1798C7-9D18-43DC-AE1F-E231ACD53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71" y="429457"/>
            <a:ext cx="5283200" cy="3962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85AA2B-D124-44E8-B9EC-008794EAD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b="2975"/>
          <a:stretch/>
        </p:blipFill>
        <p:spPr>
          <a:xfrm>
            <a:off x="0" y="3862262"/>
            <a:ext cx="3733231" cy="28696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7936BD-A44A-40BA-A9B5-A1982CB4C1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39487" r="4667" b="8989"/>
          <a:stretch/>
        </p:blipFill>
        <p:spPr>
          <a:xfrm>
            <a:off x="5006265" y="3829170"/>
            <a:ext cx="6899430" cy="298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9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B54A6-2AC6-4671-94B0-D29013BE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AF84CA-4A23-442D-A08D-AC112354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163" y="168811"/>
            <a:ext cx="6122838" cy="5872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Гимназический проект «Моя семья»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53B3CF-16D0-458B-BA4A-C7B0992D2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86" y="677594"/>
            <a:ext cx="8605532" cy="61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36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8CBDB-A16D-4CA2-91F6-469B44AF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7E706-F8BB-419D-9B09-938696D6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140677"/>
            <a:ext cx="7262322" cy="5900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"Алло, мы ищем таланты!"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56907-3985-43DA-B0AC-659B858AB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720614"/>
            <a:ext cx="6321083" cy="47408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EC8053-7F70-4A5B-B5B2-D537637BC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41" y="140677"/>
            <a:ext cx="3948332" cy="29612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97FBA8-DB3D-4F4F-A847-8BB39BA01F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3" r="6840"/>
          <a:stretch/>
        </p:blipFill>
        <p:spPr>
          <a:xfrm>
            <a:off x="8962552" y="4089400"/>
            <a:ext cx="2810021" cy="215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3DDC4B-DE28-40FA-9B3F-4D59C8EB0D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32820" r="23236" b="26154"/>
          <a:stretch/>
        </p:blipFill>
        <p:spPr>
          <a:xfrm>
            <a:off x="5161638" y="3903784"/>
            <a:ext cx="3800914" cy="28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F42BF-782B-48DA-8540-34D08298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0" y="609600"/>
            <a:ext cx="7079442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«Сдаём ГТО всей семьей»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7D8610-E7F0-4B11-BDE9-4960F467C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30" y="1613145"/>
            <a:ext cx="6180340" cy="463525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B1C14C-7E38-4EBA-875B-5BAA1F8EB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13" y="267286"/>
            <a:ext cx="3023977" cy="40303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9D8D9B-2C69-42E5-878A-0EC2A63C4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45"/>
            <a:ext cx="3147177" cy="419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0A682-53F2-4E79-937C-0C1CE8F1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124356-CEC6-42F6-9ACE-E00F37D37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4" y="309489"/>
            <a:ext cx="7163848" cy="5731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семейный конкурс «Калейдоскоп»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81F27A-DEEB-4475-A7DC-8CC8A211E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8" y="1057641"/>
            <a:ext cx="6273423" cy="45433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7EC187-C37F-4577-A8F1-46FA4458C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99359"/>
            <a:ext cx="5992052" cy="449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6488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778</TotalTime>
  <Words>362</Words>
  <Application>Microsoft Office PowerPoint</Application>
  <PresentationFormat>Широкоэкранный</PresentationFormat>
  <Paragraphs>29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-apple-system</vt:lpstr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«Сдаём ГТО всей семьей»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Гончарова Татьяна Валентиновна</dc:creator>
  <cp:lastModifiedBy>Гончарова Татьяна Валентиновна</cp:lastModifiedBy>
  <cp:revision>56</cp:revision>
  <dcterms:created xsi:type="dcterms:W3CDTF">2024-08-27T06:50:49Z</dcterms:created>
  <dcterms:modified xsi:type="dcterms:W3CDTF">2024-11-28T12:59:20Z</dcterms:modified>
</cp:coreProperties>
</file>